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2" r:id="rId3"/>
    <p:sldId id="257" r:id="rId4"/>
    <p:sldId id="263" r:id="rId5"/>
    <p:sldId id="258" r:id="rId6"/>
    <p:sldId id="264" r:id="rId7"/>
    <p:sldId id="273" r:id="rId8"/>
    <p:sldId id="259" r:id="rId9"/>
    <p:sldId id="266" r:id="rId10"/>
    <p:sldId id="274" r:id="rId11"/>
    <p:sldId id="275" r:id="rId12"/>
    <p:sldId id="261" r:id="rId13"/>
    <p:sldId id="271" r:id="rId14"/>
    <p:sldId id="260" r:id="rId15"/>
    <p:sldId id="272" r:id="rId16"/>
    <p:sldId id="270" r:id="rId17"/>
  </p:sldIdLst>
  <p:sldSz cx="12192000" cy="6858000"/>
  <p:notesSz cx="6858000" cy="9144000"/>
  <p:embeddedFontLst>
    <p:embeddedFont>
      <p:font typeface="Franklin Gothic Book" panose="020B0503020102020204" pitchFamily="34" charset="0"/>
      <p:regular r:id="rId18"/>
      <p:italic r:id="rId19"/>
    </p:embeddedFont>
    <p:embeddedFont>
      <p:font typeface="배달의민족 연성" panose="020B0600000101010101" pitchFamily="50" charset="-127"/>
      <p:regular r:id="rId20"/>
    </p:embeddedFont>
    <p:embeddedFont>
      <p:font typeface="배달의민족 주아" panose="02020603020101020101" pitchFamily="18" charset="-127"/>
      <p:regular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38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48" y="4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DD598B-B2C7-40D0-8811-8AF39763A8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2E5DA9-B431-415E-ADBC-014949A8FF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217B91-156E-4268-87F5-AE7816A92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63DBD-E437-4DC8-8623-34809EF8247B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1C59EA-8695-4340-9A48-D665102F7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4DF241-2665-40C7-8664-2DFCC3621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5FBE6-3787-4247-93CF-AA3C53B70B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028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23282E-2A9A-48D9-9511-81FFA2450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D1C632-300B-4324-865B-2CE6D5808E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966CAC-21BC-4079-9735-C89251604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63DBD-E437-4DC8-8623-34809EF8247B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2E8073-8901-48CE-9A96-E697984A5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13B816-B651-4FB6-8612-3F18D92AF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5FBE6-3787-4247-93CF-AA3C53B70B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454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3B633E0-9E2B-49E3-8B12-1040891450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111B8B-B45D-4040-97DB-3DF552A98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F4903B-713F-4CEB-BB4A-DE156988C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63DBD-E437-4DC8-8623-34809EF8247B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E30E38-D505-4824-AE44-7DFDF8BCA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D19A1B-3C06-453E-A080-E5CE2CD32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5FBE6-3787-4247-93CF-AA3C53B70B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3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96ADA-061E-461F-AA2D-CD37CD75E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61E544-9841-420C-A0C9-54F964EFE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DCDA6B-EF6D-434A-BB74-956CE9304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63DBD-E437-4DC8-8623-34809EF8247B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F5F8DD-D26A-48C6-AD06-841B734AE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CB455-7B94-4090-9D80-812031A65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5FBE6-3787-4247-93CF-AA3C53B70B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929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75D150-4E75-4633-AABC-7BD11E5FC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61BCC5-EF21-4FC1-B317-D98BBE1CF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53AF28-BF5D-4821-BF38-B299A1CA9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63DBD-E437-4DC8-8623-34809EF8247B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058EC2-359B-4A46-A2A9-E9B5921F8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4CDD3F-0F53-4AC2-A8ED-A89175EB0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5FBE6-3787-4247-93CF-AA3C53B70B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963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9EB65C-63C1-487A-A70B-4B09085B9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E17865-CE70-4AE3-B13C-65D20BA86B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AADBC5-DD18-4545-9613-5A7C10E6EF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D516CE-9A99-470A-AD27-15C5E4564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63DBD-E437-4DC8-8623-34809EF8247B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44741E-436F-4744-B136-B8AEFC538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0D07BB-58F3-48B8-8093-593D61DF2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5FBE6-3787-4247-93CF-AA3C53B70B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274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3E77C1-F70D-4F41-A062-C3773D49C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DBF541-8B6E-479F-886E-1B09EB92B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4BFE32-D707-457F-BE29-9E7D08888C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BD9888A-9DCA-444D-B8D9-29BB8526E5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78BC0C4-BEE0-440E-88A8-25101CB738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044D316-A1CF-479A-BF35-05AA09B82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63DBD-E437-4DC8-8623-34809EF8247B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BFF4F7A-0F97-495C-BB3B-EF41F221F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2E4AF0-91CD-42C4-972E-620DB74B0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5FBE6-3787-4247-93CF-AA3C53B70B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316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DA8D1B-FA70-4E77-80C3-D0ADEDE2F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D0283D-1975-430F-B3C1-CB246C105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63DBD-E437-4DC8-8623-34809EF8247B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451924F-EE6B-44E5-B818-2F69E3C24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123E0C-A146-487E-9904-AA2A3AC1E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5FBE6-3787-4247-93CF-AA3C53B70B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486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23FBA7-9615-4C57-A3A8-F9DB71984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63DBD-E437-4DC8-8623-34809EF8247B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4C3C59F-2D32-4E5A-8338-520ABFF00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6D0B1E-5C53-4847-8A46-6799BD7EF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5FBE6-3787-4247-93CF-AA3C53B70B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836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4F6DF-1B1A-4AFC-B606-59CA99AC0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66C49B-548D-4887-9F92-928323622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E651B0-A4B2-426F-9F74-B2AABAB69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DA5CCA-7D67-4CF0-9C7E-7B2E7925E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63DBD-E437-4DC8-8623-34809EF8247B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23EE72-EEA6-4FCF-BFE2-2415F9988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474DD6-4C34-4DA8-9692-A5D65DF16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5FBE6-3787-4247-93CF-AA3C53B70B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164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EEE78-B9D4-4148-A056-09E792114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C04296D-8BAA-45D0-ACF2-4109986AB5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8FF922-DABD-44A1-A0BD-ACD7D58106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8F07FE-B9F8-460B-BB3B-502FC9FD0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63DBD-E437-4DC8-8623-34809EF8247B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7D3C63-7234-449A-B43E-2A0EDDDB6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93E5A3-8049-4434-BDDF-102EC6200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5FBE6-3787-4247-93CF-AA3C53B70B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136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8C815FC-E98F-42C7-8250-C2414599B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ADC327-65C9-46C9-8C9A-E68FFE1DA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14A9DB-FB49-4905-AC28-931FE54162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63DBD-E437-4DC8-8623-34809EF8247B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1C297A-1597-426D-ADDF-8137250D1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095342-E17E-406E-99E5-79DCD27178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55FBE6-3787-4247-93CF-AA3C53B70BC6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3E0812-63DE-43D5-B0AB-BB1683C0B274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7767" y="237942"/>
            <a:ext cx="533695" cy="53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4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D2CECF-40F9-4625-975F-D4B946194A6B}"/>
              </a:ext>
            </a:extLst>
          </p:cNvPr>
          <p:cNvCxnSpPr>
            <a:cxnSpLocks/>
          </p:cNvCxnSpPr>
          <p:nvPr/>
        </p:nvCxnSpPr>
        <p:spPr>
          <a:xfrm>
            <a:off x="3466453" y="5121983"/>
            <a:ext cx="5220586" cy="0"/>
          </a:xfrm>
          <a:prstGeom prst="line">
            <a:avLst/>
          </a:prstGeom>
          <a:ln w="952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750E40B-7D07-4C7A-A5B8-7340452CFEC2}"/>
              </a:ext>
            </a:extLst>
          </p:cNvPr>
          <p:cNvSpPr txBox="1"/>
          <p:nvPr/>
        </p:nvSpPr>
        <p:spPr>
          <a:xfrm>
            <a:off x="2357112" y="3982641"/>
            <a:ext cx="74392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3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임베디드 </a:t>
            </a:r>
            <a:r>
              <a:rPr lang="en-US" altLang="ko-KR" sz="4800" spc="3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Short Project 2</a:t>
            </a:r>
            <a:endParaRPr lang="ko-KR" altLang="en-US" sz="4800" spc="3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A7865E-4DA4-4B3B-8D14-785BC0DFD608}"/>
              </a:ext>
            </a:extLst>
          </p:cNvPr>
          <p:cNvSpPr txBox="1"/>
          <p:nvPr/>
        </p:nvSpPr>
        <p:spPr>
          <a:xfrm>
            <a:off x="4440719" y="5565389"/>
            <a:ext cx="3272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13050009 </a:t>
            </a:r>
            <a:r>
              <a:rPr lang="ko-KR" altLang="en-US" sz="2800" spc="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김기찬</a:t>
            </a:r>
          </a:p>
        </p:txBody>
      </p:sp>
    </p:spTree>
    <p:extLst>
      <p:ext uri="{BB962C8B-B14F-4D97-AF65-F5344CB8AC3E}">
        <p14:creationId xmlns:p14="http://schemas.microsoft.com/office/powerpoint/2010/main" val="3787421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F2DADF5-689A-4C54-9089-0A845CFBD318}"/>
              </a:ext>
            </a:extLst>
          </p:cNvPr>
          <p:cNvCxnSpPr>
            <a:cxnSpLocks/>
          </p:cNvCxnSpPr>
          <p:nvPr/>
        </p:nvCxnSpPr>
        <p:spPr>
          <a:xfrm>
            <a:off x="1164657" y="1049154"/>
            <a:ext cx="11027343" cy="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C3F4F86-9F31-4CD6-97DE-A7E6E73829CB}"/>
              </a:ext>
            </a:extLst>
          </p:cNvPr>
          <p:cNvSpPr txBox="1"/>
          <p:nvPr/>
        </p:nvSpPr>
        <p:spPr>
          <a:xfrm>
            <a:off x="1078030" y="259882"/>
            <a:ext cx="1960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소스 코드</a:t>
            </a:r>
            <a:endParaRPr lang="ko-KR" altLang="en-US" sz="3600" spc="300" dirty="0">
              <a:solidFill>
                <a:srgbClr val="0070C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ED21C71-5DA5-43ED-9FC1-5DEEA428E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69" y="1192096"/>
            <a:ext cx="4168446" cy="538764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EC76DDC-BB29-431F-AD97-F0871CE16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314" y="1315725"/>
            <a:ext cx="5422173" cy="4093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791DF1-0419-42A1-8618-9101BE4A9D57}"/>
              </a:ext>
            </a:extLst>
          </p:cNvPr>
          <p:cNvSpPr txBox="1"/>
          <p:nvPr/>
        </p:nvSpPr>
        <p:spPr>
          <a:xfrm rot="10800000" flipH="1" flipV="1">
            <a:off x="4563548" y="1791026"/>
            <a:ext cx="1702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핀 선언부분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6DDF2A-EAA1-4591-8872-00BDA5702825}"/>
              </a:ext>
            </a:extLst>
          </p:cNvPr>
          <p:cNvSpPr txBox="1"/>
          <p:nvPr/>
        </p:nvSpPr>
        <p:spPr>
          <a:xfrm flipH="1">
            <a:off x="6566045" y="5675695"/>
            <a:ext cx="4966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메뉴 부분의 알고리즘 일부입니다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6061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F2DADF5-689A-4C54-9089-0A845CFBD318}"/>
              </a:ext>
            </a:extLst>
          </p:cNvPr>
          <p:cNvCxnSpPr>
            <a:cxnSpLocks/>
          </p:cNvCxnSpPr>
          <p:nvPr/>
        </p:nvCxnSpPr>
        <p:spPr>
          <a:xfrm>
            <a:off x="1164657" y="1049154"/>
            <a:ext cx="11027343" cy="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C3F4F86-9F31-4CD6-97DE-A7E6E73829CB}"/>
              </a:ext>
            </a:extLst>
          </p:cNvPr>
          <p:cNvSpPr txBox="1"/>
          <p:nvPr/>
        </p:nvSpPr>
        <p:spPr>
          <a:xfrm>
            <a:off x="1078030" y="259882"/>
            <a:ext cx="1960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소스 코드</a:t>
            </a:r>
            <a:endParaRPr lang="ko-KR" altLang="en-US" sz="3600" spc="300" dirty="0">
              <a:solidFill>
                <a:srgbClr val="0070C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822B9F-655B-48A8-A4FA-47D16059E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13" y="1192096"/>
            <a:ext cx="4871114" cy="54542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29E6E1-3B3E-44CE-B833-F69D7C75F535}"/>
              </a:ext>
            </a:extLst>
          </p:cNvPr>
          <p:cNvSpPr txBox="1"/>
          <p:nvPr/>
        </p:nvSpPr>
        <p:spPr>
          <a:xfrm>
            <a:off x="5743977" y="1448873"/>
            <a:ext cx="60546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초인종 부분 알고리즘</a:t>
            </a:r>
          </a:p>
        </p:txBody>
      </p:sp>
    </p:spTree>
    <p:extLst>
      <p:ext uri="{BB962C8B-B14F-4D97-AF65-F5344CB8AC3E}">
        <p14:creationId xmlns:p14="http://schemas.microsoft.com/office/powerpoint/2010/main" val="3564461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873CBF1-DA79-41B4-AEA9-7CD6FFF61082}"/>
              </a:ext>
            </a:extLst>
          </p:cNvPr>
          <p:cNvSpPr/>
          <p:nvPr/>
        </p:nvSpPr>
        <p:spPr>
          <a:xfrm>
            <a:off x="0" y="1945758"/>
            <a:ext cx="12192000" cy="2626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F91055-0EB7-4E90-A5AC-7A28A717BC11}"/>
              </a:ext>
            </a:extLst>
          </p:cNvPr>
          <p:cNvSpPr txBox="1"/>
          <p:nvPr/>
        </p:nvSpPr>
        <p:spPr>
          <a:xfrm>
            <a:off x="7844590" y="2223437"/>
            <a:ext cx="26686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Part 4</a:t>
            </a:r>
            <a:endParaRPr lang="ko-KR" altLang="en-US" sz="6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B65BCDD-694F-4843-AF0F-22ECB4A68FE4}"/>
              </a:ext>
            </a:extLst>
          </p:cNvPr>
          <p:cNvCxnSpPr>
            <a:cxnSpLocks/>
          </p:cNvCxnSpPr>
          <p:nvPr/>
        </p:nvCxnSpPr>
        <p:spPr>
          <a:xfrm flipV="1">
            <a:off x="7844591" y="3430720"/>
            <a:ext cx="3330339" cy="899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B14107F-475D-4B00-8D3F-EE1E9711AD9D}"/>
              </a:ext>
            </a:extLst>
          </p:cNvPr>
          <p:cNvSpPr txBox="1"/>
          <p:nvPr/>
        </p:nvSpPr>
        <p:spPr>
          <a:xfrm>
            <a:off x="7941569" y="3645331"/>
            <a:ext cx="3092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보완하고 싶은 내용</a:t>
            </a:r>
          </a:p>
        </p:txBody>
      </p:sp>
    </p:spTree>
    <p:extLst>
      <p:ext uri="{BB962C8B-B14F-4D97-AF65-F5344CB8AC3E}">
        <p14:creationId xmlns:p14="http://schemas.microsoft.com/office/powerpoint/2010/main" val="476231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F2DADF5-689A-4C54-9089-0A845CFBD318}"/>
              </a:ext>
            </a:extLst>
          </p:cNvPr>
          <p:cNvCxnSpPr>
            <a:cxnSpLocks/>
          </p:cNvCxnSpPr>
          <p:nvPr/>
        </p:nvCxnSpPr>
        <p:spPr>
          <a:xfrm>
            <a:off x="1164657" y="1049154"/>
            <a:ext cx="11027343" cy="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C3F4F86-9F31-4CD6-97DE-A7E6E73829CB}"/>
              </a:ext>
            </a:extLst>
          </p:cNvPr>
          <p:cNvSpPr txBox="1"/>
          <p:nvPr/>
        </p:nvSpPr>
        <p:spPr>
          <a:xfrm>
            <a:off x="1078030" y="259882"/>
            <a:ext cx="3946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보완하고 싶은 내용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7F4843-FF17-4684-8FAA-2D6F9CE47355}"/>
              </a:ext>
            </a:extLst>
          </p:cNvPr>
          <p:cNvSpPr txBox="1"/>
          <p:nvPr/>
        </p:nvSpPr>
        <p:spPr>
          <a:xfrm>
            <a:off x="1164657" y="1577661"/>
            <a:ext cx="1036105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설정 메뉴에서 온도를 설정할 수 있게 하여 일정 온도에서 알람이 울리고 이러한 기능을 만들어 </a:t>
            </a:r>
            <a:r>
              <a:rPr lang="ko-KR" altLang="en-US" sz="28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보는것도</a:t>
            </a:r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괜찮을 것 같다</a:t>
            </a:r>
            <a:r>
              <a:rPr lang="en-US" altLang="ko-KR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 </a:t>
            </a:r>
          </a:p>
          <a:p>
            <a:endParaRPr lang="en-US" altLang="ko-KR" sz="28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endParaRPr lang="en-US" altLang="ko-KR" sz="28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핀을 </a:t>
            </a:r>
            <a:r>
              <a:rPr lang="ko-KR" altLang="en-US" sz="28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꽂을때</a:t>
            </a:r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특정 포트에 신호를 주면 </a:t>
            </a:r>
            <a:r>
              <a:rPr lang="en-US" altLang="ko-KR" sz="28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lcd</a:t>
            </a:r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가 </a:t>
            </a:r>
            <a:r>
              <a:rPr lang="ko-KR" altLang="en-US" sz="28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먹통이되고</a:t>
            </a:r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en-US" altLang="ko-KR" sz="28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lcd</a:t>
            </a:r>
            <a:r>
              <a:rPr lang="en-US" altLang="ko-KR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-&gt;clear() </a:t>
            </a:r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함수를 자주 사용하면 그 뒤로는 </a:t>
            </a:r>
            <a:r>
              <a:rPr lang="en-US" altLang="ko-KR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LCD </a:t>
            </a:r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디스플레이가 먹통이 되어버려서</a:t>
            </a:r>
            <a:r>
              <a:rPr lang="en-US" altLang="ko-KR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, </a:t>
            </a:r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뺐는데 해결책을 강구해 봐야 할 것 같다</a:t>
            </a:r>
            <a:r>
              <a:rPr lang="en-US" altLang="ko-KR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 </a:t>
            </a:r>
            <a:endParaRPr lang="ko-KR" altLang="en-US" sz="28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8490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6D1F37C-AC0D-4F4C-8BC8-3E181BC95856}"/>
              </a:ext>
            </a:extLst>
          </p:cNvPr>
          <p:cNvSpPr/>
          <p:nvPr/>
        </p:nvSpPr>
        <p:spPr>
          <a:xfrm>
            <a:off x="0" y="1679944"/>
            <a:ext cx="12192000" cy="26475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4F0C0-DC29-4DD8-8666-1D8B23C614AA}"/>
              </a:ext>
            </a:extLst>
          </p:cNvPr>
          <p:cNvSpPr txBox="1"/>
          <p:nvPr/>
        </p:nvSpPr>
        <p:spPr>
          <a:xfrm>
            <a:off x="1183908" y="2223437"/>
            <a:ext cx="262533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Part 5</a:t>
            </a:r>
            <a:endParaRPr lang="ko-KR" altLang="en-US" sz="6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D699A79-F967-4551-A393-11E0561D1CD5}"/>
              </a:ext>
            </a:extLst>
          </p:cNvPr>
          <p:cNvCxnSpPr>
            <a:cxnSpLocks/>
          </p:cNvCxnSpPr>
          <p:nvPr/>
        </p:nvCxnSpPr>
        <p:spPr>
          <a:xfrm flipV="1">
            <a:off x="1183909" y="3430720"/>
            <a:ext cx="3330339" cy="899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6315E3E-3745-4CCF-9F90-9F10EAF3062E}"/>
              </a:ext>
            </a:extLst>
          </p:cNvPr>
          <p:cNvSpPr txBox="1"/>
          <p:nvPr/>
        </p:nvSpPr>
        <p:spPr>
          <a:xfrm>
            <a:off x="1183909" y="3634698"/>
            <a:ext cx="1670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참고한 곳</a:t>
            </a:r>
          </a:p>
        </p:txBody>
      </p:sp>
    </p:spTree>
    <p:extLst>
      <p:ext uri="{BB962C8B-B14F-4D97-AF65-F5344CB8AC3E}">
        <p14:creationId xmlns:p14="http://schemas.microsoft.com/office/powerpoint/2010/main" val="3944893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F2DADF5-689A-4C54-9089-0A845CFBD318}"/>
              </a:ext>
            </a:extLst>
          </p:cNvPr>
          <p:cNvCxnSpPr>
            <a:cxnSpLocks/>
          </p:cNvCxnSpPr>
          <p:nvPr/>
        </p:nvCxnSpPr>
        <p:spPr>
          <a:xfrm>
            <a:off x="1164657" y="1049154"/>
            <a:ext cx="11027343" cy="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C3F4F86-9F31-4CD6-97DE-A7E6E73829CB}"/>
              </a:ext>
            </a:extLst>
          </p:cNvPr>
          <p:cNvSpPr txBox="1"/>
          <p:nvPr/>
        </p:nvSpPr>
        <p:spPr>
          <a:xfrm>
            <a:off x="1078030" y="259882"/>
            <a:ext cx="1026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참고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010833-C2CB-4455-9FA0-02A18BDCF520}"/>
              </a:ext>
            </a:extLst>
          </p:cNvPr>
          <p:cNvSpPr txBox="1"/>
          <p:nvPr/>
        </p:nvSpPr>
        <p:spPr>
          <a:xfrm>
            <a:off x="1291472" y="1564849"/>
            <a:ext cx="10397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수업시간에 배운 </a:t>
            </a:r>
            <a:r>
              <a:rPr lang="en-US" altLang="ko-KR" sz="3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ppt </a:t>
            </a:r>
            <a:r>
              <a:rPr lang="ko-KR" altLang="en-US" sz="3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자료를 활용했습니다</a:t>
            </a:r>
            <a:r>
              <a:rPr lang="en-US" altLang="ko-KR" sz="3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  <a:endParaRPr lang="ko-KR" altLang="en-US" sz="36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1041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B00167-B617-4604-A89E-92DCF686B981}"/>
              </a:ext>
            </a:extLst>
          </p:cNvPr>
          <p:cNvSpPr txBox="1"/>
          <p:nvPr/>
        </p:nvSpPr>
        <p:spPr>
          <a:xfrm>
            <a:off x="4375031" y="4434628"/>
            <a:ext cx="34387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spc="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감사합니다</a:t>
            </a:r>
            <a:r>
              <a:rPr lang="en-US" altLang="ko-KR" sz="5400" spc="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5400" spc="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743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6">
            <a:extLst>
              <a:ext uri="{FF2B5EF4-FFF2-40B4-BE49-F238E27FC236}">
                <a16:creationId xmlns:a16="http://schemas.microsoft.com/office/drawing/2014/main" id="{9D2B440A-9020-4CF6-91C7-1EA408BB8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214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006A8D-C6C3-4120-BECD-071490ECC95B}"/>
              </a:ext>
            </a:extLst>
          </p:cNvPr>
          <p:cNvCxnSpPr>
            <a:cxnSpLocks/>
          </p:cNvCxnSpPr>
          <p:nvPr/>
        </p:nvCxnSpPr>
        <p:spPr>
          <a:xfrm>
            <a:off x="4657023" y="1337911"/>
            <a:ext cx="2839453" cy="0"/>
          </a:xfrm>
          <a:prstGeom prst="line">
            <a:avLst/>
          </a:prstGeom>
          <a:ln w="952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22AB522-4E6B-41D9-8690-A3A5E72DE41D}"/>
              </a:ext>
            </a:extLst>
          </p:cNvPr>
          <p:cNvGrpSpPr/>
          <p:nvPr/>
        </p:nvGrpSpPr>
        <p:grpSpPr>
          <a:xfrm>
            <a:off x="4258040" y="2556168"/>
            <a:ext cx="4192088" cy="3759758"/>
            <a:chOff x="1251284" y="2156059"/>
            <a:chExt cx="3760017" cy="33722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94EA5DE-0C4F-4A79-A550-2BB01BB22F91}"/>
                </a:ext>
              </a:extLst>
            </p:cNvPr>
            <p:cNvSpPr txBox="1"/>
            <p:nvPr/>
          </p:nvSpPr>
          <p:spPr>
            <a:xfrm>
              <a:off x="1251284" y="2156059"/>
              <a:ext cx="448877" cy="414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  <a:endPara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8BD3E1-8C23-4790-AB17-4582AFC0B85D}"/>
                </a:ext>
              </a:extLst>
            </p:cNvPr>
            <p:cNvSpPr txBox="1"/>
            <p:nvPr/>
          </p:nvSpPr>
          <p:spPr>
            <a:xfrm>
              <a:off x="2192956" y="2156059"/>
              <a:ext cx="2818345" cy="414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3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작품을 만들게 된 동기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F0C7F7-D8B0-4F07-A8DB-FF06C066F157}"/>
                </a:ext>
              </a:extLst>
            </p:cNvPr>
            <p:cNvSpPr txBox="1"/>
            <p:nvPr/>
          </p:nvSpPr>
          <p:spPr>
            <a:xfrm>
              <a:off x="1251284" y="2895600"/>
              <a:ext cx="496324" cy="414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  <a:endPara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BCBEA6-B1DC-4AF5-806F-4EF59F5B55C8}"/>
                </a:ext>
              </a:extLst>
            </p:cNvPr>
            <p:cNvSpPr txBox="1"/>
            <p:nvPr/>
          </p:nvSpPr>
          <p:spPr>
            <a:xfrm>
              <a:off x="2192956" y="2895600"/>
              <a:ext cx="2437332" cy="414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3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제품의 모습과 설명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C5FC065-DC83-4629-B936-2FEEF62270FD}"/>
                </a:ext>
              </a:extLst>
            </p:cNvPr>
            <p:cNvSpPr txBox="1"/>
            <p:nvPr/>
          </p:nvSpPr>
          <p:spPr>
            <a:xfrm>
              <a:off x="1251284" y="3635141"/>
              <a:ext cx="487697" cy="414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  <a:endPara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3968432-AEB8-44E3-990C-484B8998DED6}"/>
                </a:ext>
              </a:extLst>
            </p:cNvPr>
            <p:cNvSpPr txBox="1"/>
            <p:nvPr/>
          </p:nvSpPr>
          <p:spPr>
            <a:xfrm>
              <a:off x="2192956" y="3635141"/>
              <a:ext cx="1287104" cy="414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3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소스 코드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DCD12F2-7552-4CE0-A740-884DDEA744AA}"/>
                </a:ext>
              </a:extLst>
            </p:cNvPr>
            <p:cNvSpPr txBox="1"/>
            <p:nvPr/>
          </p:nvSpPr>
          <p:spPr>
            <a:xfrm>
              <a:off x="1251284" y="4374682"/>
              <a:ext cx="509264" cy="414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  <a:endPara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18C84E4-791E-45CA-85C4-20D80D5E8BBE}"/>
                </a:ext>
              </a:extLst>
            </p:cNvPr>
            <p:cNvSpPr txBox="1"/>
            <p:nvPr/>
          </p:nvSpPr>
          <p:spPr>
            <a:xfrm>
              <a:off x="2192956" y="4374682"/>
              <a:ext cx="2539415" cy="414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3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보완하고 싶은 내용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7BB42F-E3C5-40AD-BF3F-AB41405FF355}"/>
                </a:ext>
              </a:extLst>
            </p:cNvPr>
            <p:cNvSpPr txBox="1"/>
            <p:nvPr/>
          </p:nvSpPr>
          <p:spPr>
            <a:xfrm>
              <a:off x="1251284" y="5114223"/>
              <a:ext cx="494886" cy="414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05</a:t>
              </a:r>
              <a:endPara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A28B5E7-E20B-4A26-BB67-68D3F887AEFC}"/>
                </a:ext>
              </a:extLst>
            </p:cNvPr>
            <p:cNvSpPr txBox="1"/>
            <p:nvPr/>
          </p:nvSpPr>
          <p:spPr>
            <a:xfrm>
              <a:off x="2192956" y="5114223"/>
              <a:ext cx="1333113" cy="414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3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참고한 곳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2357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Celestia-R1---OverlayTitleHD.png">
            <a:extLst>
              <a:ext uri="{FF2B5EF4-FFF2-40B4-BE49-F238E27FC236}">
                <a16:creationId xmlns:a16="http://schemas.microsoft.com/office/drawing/2014/main" id="{13617E5B-3FCE-49CD-AB79-6CA97B79F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316AD02-FE4E-41FF-982F-BC6AECAA63A9}"/>
              </a:ext>
            </a:extLst>
          </p:cNvPr>
          <p:cNvSpPr/>
          <p:nvPr/>
        </p:nvSpPr>
        <p:spPr>
          <a:xfrm>
            <a:off x="0" y="2094614"/>
            <a:ext cx="12192000" cy="22966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F68040-1A23-4BAD-93A9-464EF2856E75}"/>
              </a:ext>
            </a:extLst>
          </p:cNvPr>
          <p:cNvSpPr txBox="1"/>
          <p:nvPr/>
        </p:nvSpPr>
        <p:spPr>
          <a:xfrm>
            <a:off x="1183908" y="2223437"/>
            <a:ext cx="24612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Part 1</a:t>
            </a:r>
            <a:endParaRPr lang="ko-KR" altLang="en-US" sz="6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CAA3F65-1DC1-4930-AAD8-5A44ECD150A8}"/>
              </a:ext>
            </a:extLst>
          </p:cNvPr>
          <p:cNvCxnSpPr>
            <a:cxnSpLocks/>
          </p:cNvCxnSpPr>
          <p:nvPr/>
        </p:nvCxnSpPr>
        <p:spPr>
          <a:xfrm flipV="1">
            <a:off x="1183909" y="3430720"/>
            <a:ext cx="3330339" cy="899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C458AF8-78CF-4E68-BDA8-6F254FE080D5}"/>
              </a:ext>
            </a:extLst>
          </p:cNvPr>
          <p:cNvSpPr txBox="1"/>
          <p:nvPr/>
        </p:nvSpPr>
        <p:spPr>
          <a:xfrm>
            <a:off x="1280887" y="3539005"/>
            <a:ext cx="3142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작품을 만들게 된 동기</a:t>
            </a:r>
          </a:p>
        </p:txBody>
      </p:sp>
    </p:spTree>
    <p:extLst>
      <p:ext uri="{BB962C8B-B14F-4D97-AF65-F5344CB8AC3E}">
        <p14:creationId xmlns:p14="http://schemas.microsoft.com/office/powerpoint/2010/main" val="3872572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F2DADF5-689A-4C54-9089-0A845CFBD318}"/>
              </a:ext>
            </a:extLst>
          </p:cNvPr>
          <p:cNvCxnSpPr>
            <a:cxnSpLocks/>
          </p:cNvCxnSpPr>
          <p:nvPr/>
        </p:nvCxnSpPr>
        <p:spPr>
          <a:xfrm>
            <a:off x="1164657" y="1049154"/>
            <a:ext cx="11027343" cy="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2E36819-E81D-4688-95F3-49FA80C5BC62}"/>
              </a:ext>
            </a:extLst>
          </p:cNvPr>
          <p:cNvSpPr txBox="1"/>
          <p:nvPr/>
        </p:nvSpPr>
        <p:spPr>
          <a:xfrm>
            <a:off x="1078030" y="259882"/>
            <a:ext cx="4390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작품을 만들게 된 동기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078032" y="1628923"/>
            <a:ext cx="46783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사실 만들고 싶은 작품이 있었으나 </a:t>
            </a:r>
            <a:r>
              <a:rPr lang="ko-KR" altLang="en-US"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에디슨에서</a:t>
            </a:r>
            <a:r>
              <a:rPr lang="ko-KR" altLang="en-US"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en-US" altLang="ko-KR"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rfid</a:t>
            </a:r>
            <a:r>
              <a:rPr lang="en-US" altLang="ko-KR"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ko-KR" altLang="en-US"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모듈의 라이브러리가 제대로 작동되지 않아서</a:t>
            </a:r>
            <a:r>
              <a:rPr lang="en-US" altLang="ko-KR"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, </a:t>
            </a:r>
            <a:r>
              <a:rPr lang="ko-KR" altLang="en-US"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비슷한 작품을 만들게 되었다</a:t>
            </a:r>
            <a:r>
              <a:rPr lang="en-US" altLang="ko-KR"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  <a:endParaRPr lang="ko-KR" altLang="en-US" sz="24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78030" y="3182030"/>
            <a:ext cx="467832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항상 뭘 잘 까먹는데</a:t>
            </a:r>
            <a:r>
              <a:rPr lang="en-US" altLang="ko-KR"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, </a:t>
            </a:r>
            <a:r>
              <a:rPr lang="ko-KR" altLang="en-US"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집에서 나가기 전에 모든 전등을 끄고</a:t>
            </a:r>
            <a:r>
              <a:rPr lang="en-US" altLang="ko-KR"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, </a:t>
            </a:r>
            <a:r>
              <a:rPr lang="ko-KR" altLang="en-US"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모든 전원을 끄고 </a:t>
            </a:r>
            <a:r>
              <a:rPr lang="ko-KR" altLang="en-US"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나갈때</a:t>
            </a:r>
            <a:r>
              <a:rPr lang="ko-KR" altLang="en-US"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문 옆에 </a:t>
            </a:r>
            <a:r>
              <a:rPr lang="en-US" altLang="ko-KR"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control center </a:t>
            </a:r>
            <a:r>
              <a:rPr lang="ko-KR" altLang="en-US"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가 있으면 좋겠다고 생각을 했습니다</a:t>
            </a:r>
            <a:r>
              <a:rPr lang="en-US" altLang="ko-KR"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 </a:t>
            </a:r>
            <a:endParaRPr lang="ko-KR" altLang="en-US" sz="24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78030" y="2854037"/>
            <a:ext cx="4678329" cy="45719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AutoShape 2" descr="ê±´ë§ì¦ ì¬ì§ì ëí ì´ë¯¸ì§ ê²ìê²°ê³¼">
            <a:extLst>
              <a:ext uri="{FF2B5EF4-FFF2-40B4-BE49-F238E27FC236}">
                <a16:creationId xmlns:a16="http://schemas.microsoft.com/office/drawing/2014/main" id="{F47BEF79-15DC-4F8D-8D8A-2BF905BBFF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6" name="Picture 2" descr="control panelì ëí ì´ë¯¸ì§ ê²ìê²°ê³¼">
            <a:extLst>
              <a:ext uri="{FF2B5EF4-FFF2-40B4-BE49-F238E27FC236}">
                <a16:creationId xmlns:a16="http://schemas.microsoft.com/office/drawing/2014/main" id="{0B4FB602-B641-4CFF-83E0-1B2627A9F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282129"/>
            <a:ext cx="5318589" cy="398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2764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9EB920-3F4E-4DC3-A926-9D7EF0388A74}"/>
              </a:ext>
            </a:extLst>
          </p:cNvPr>
          <p:cNvSpPr/>
          <p:nvPr/>
        </p:nvSpPr>
        <p:spPr>
          <a:xfrm>
            <a:off x="0" y="2030819"/>
            <a:ext cx="12192000" cy="2413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BDD05F-E2BC-44D2-8C19-7E0E3DA6FF8E}"/>
              </a:ext>
            </a:extLst>
          </p:cNvPr>
          <p:cNvSpPr txBox="1"/>
          <p:nvPr/>
        </p:nvSpPr>
        <p:spPr>
          <a:xfrm>
            <a:off x="7844590" y="2223437"/>
            <a:ext cx="26317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Part 2</a:t>
            </a:r>
            <a:endParaRPr lang="ko-KR" altLang="en-US" sz="6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93B7DC7-1B5B-4C53-8811-DAC917CB937E}"/>
              </a:ext>
            </a:extLst>
          </p:cNvPr>
          <p:cNvCxnSpPr>
            <a:cxnSpLocks/>
          </p:cNvCxnSpPr>
          <p:nvPr/>
        </p:nvCxnSpPr>
        <p:spPr>
          <a:xfrm flipV="1">
            <a:off x="7844591" y="3430720"/>
            <a:ext cx="3330339" cy="899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E14B20-476D-45CE-A37C-2FD2E211FDF9}"/>
              </a:ext>
            </a:extLst>
          </p:cNvPr>
          <p:cNvSpPr txBox="1"/>
          <p:nvPr/>
        </p:nvSpPr>
        <p:spPr>
          <a:xfrm>
            <a:off x="7941569" y="3539005"/>
            <a:ext cx="2717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제품의 모습과 설명</a:t>
            </a:r>
          </a:p>
        </p:txBody>
      </p:sp>
    </p:spTree>
    <p:extLst>
      <p:ext uri="{BB962C8B-B14F-4D97-AF65-F5344CB8AC3E}">
        <p14:creationId xmlns:p14="http://schemas.microsoft.com/office/powerpoint/2010/main" val="4197930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F2DADF5-689A-4C54-9089-0A845CFBD318}"/>
              </a:ext>
            </a:extLst>
          </p:cNvPr>
          <p:cNvCxnSpPr>
            <a:cxnSpLocks/>
          </p:cNvCxnSpPr>
          <p:nvPr/>
        </p:nvCxnSpPr>
        <p:spPr>
          <a:xfrm>
            <a:off x="1078030" y="1187377"/>
            <a:ext cx="11027343" cy="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361F4B-9B8D-4B96-9BC8-42F606809B4C}"/>
              </a:ext>
            </a:extLst>
          </p:cNvPr>
          <p:cNvSpPr txBox="1"/>
          <p:nvPr/>
        </p:nvSpPr>
        <p:spPr>
          <a:xfrm>
            <a:off x="1078029" y="344942"/>
            <a:ext cx="3815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제품의 모양과 설명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47993B-CD73-43AD-9835-061AE623E2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366" r="3412" b="38690"/>
          <a:stretch/>
        </p:blipFill>
        <p:spPr>
          <a:xfrm>
            <a:off x="433320" y="1383482"/>
            <a:ext cx="4286787" cy="1872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2AA298-947B-43B4-8725-ECD792E928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69" t="36742" r="11741" b="35930"/>
          <a:stretch/>
        </p:blipFill>
        <p:spPr>
          <a:xfrm>
            <a:off x="508107" y="4770623"/>
            <a:ext cx="4212000" cy="180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05C667-97F9-4385-B10E-C10D9E6E0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4537" y="1490176"/>
            <a:ext cx="4198646" cy="19388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019615-4A73-4BF0-8AE9-35A22412E795}"/>
              </a:ext>
            </a:extLst>
          </p:cNvPr>
          <p:cNvSpPr txBox="1"/>
          <p:nvPr/>
        </p:nvSpPr>
        <p:spPr>
          <a:xfrm>
            <a:off x="1287887" y="3624382"/>
            <a:ext cx="3554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기본 부팅된 모습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41DD54-D4FA-4F0D-A361-9F5880A42335}"/>
              </a:ext>
            </a:extLst>
          </p:cNvPr>
          <p:cNvSpPr txBox="1"/>
          <p:nvPr/>
        </p:nvSpPr>
        <p:spPr>
          <a:xfrm>
            <a:off x="7714445" y="3653504"/>
            <a:ext cx="33613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초인종을 누르고 </a:t>
            </a:r>
            <a:r>
              <a:rPr lang="ko-KR" altLang="en-US"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승인했을때</a:t>
            </a:r>
            <a:r>
              <a:rPr lang="ko-KR" altLang="en-US"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멘트가 나오면서 </a:t>
            </a:r>
            <a:r>
              <a:rPr lang="ko-KR" altLang="en-US"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서보모터가</a:t>
            </a:r>
            <a:r>
              <a:rPr lang="ko-KR" altLang="en-US"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돌아갑니다</a:t>
            </a:r>
            <a:r>
              <a:rPr lang="en-US" altLang="ko-KR"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 </a:t>
            </a:r>
            <a:endParaRPr lang="ko-KR" altLang="en-US" sz="24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3" name="화살표: 왼쪽 12">
            <a:extLst>
              <a:ext uri="{FF2B5EF4-FFF2-40B4-BE49-F238E27FC236}">
                <a16:creationId xmlns:a16="http://schemas.microsoft.com/office/drawing/2014/main" id="{E1C6C68C-D61A-43AC-AAF2-3480A17CF694}"/>
              </a:ext>
            </a:extLst>
          </p:cNvPr>
          <p:cNvSpPr/>
          <p:nvPr/>
        </p:nvSpPr>
        <p:spPr>
          <a:xfrm>
            <a:off x="5376930" y="5293217"/>
            <a:ext cx="1120462" cy="71476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6283F3-44FC-441C-A9F7-B611952E26AE}"/>
              </a:ext>
            </a:extLst>
          </p:cNvPr>
          <p:cNvSpPr txBox="1"/>
          <p:nvPr/>
        </p:nvSpPr>
        <p:spPr>
          <a:xfrm>
            <a:off x="6819364" y="4853833"/>
            <a:ext cx="45398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온도 모드로 가면 온도를 잽니다</a:t>
            </a:r>
            <a:r>
              <a:rPr lang="en-US" altLang="ko-KR" sz="3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 </a:t>
            </a:r>
            <a:r>
              <a:rPr lang="ko-KR" altLang="en-US" sz="3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날짜 모드로 가면 날짜가 나옵니다</a:t>
            </a:r>
            <a:r>
              <a:rPr lang="en-US" altLang="ko-KR" sz="3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  <a:endParaRPr lang="ko-KR" altLang="en-US" sz="36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8632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F2DADF5-689A-4C54-9089-0A845CFBD318}"/>
              </a:ext>
            </a:extLst>
          </p:cNvPr>
          <p:cNvCxnSpPr>
            <a:cxnSpLocks/>
          </p:cNvCxnSpPr>
          <p:nvPr/>
        </p:nvCxnSpPr>
        <p:spPr>
          <a:xfrm>
            <a:off x="1078030" y="1187377"/>
            <a:ext cx="11027343" cy="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361F4B-9B8D-4B96-9BC8-42F606809B4C}"/>
              </a:ext>
            </a:extLst>
          </p:cNvPr>
          <p:cNvSpPr txBox="1"/>
          <p:nvPr/>
        </p:nvSpPr>
        <p:spPr>
          <a:xfrm>
            <a:off x="1078029" y="344942"/>
            <a:ext cx="3815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제품의 모양과 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019615-4A73-4BF0-8AE9-35A22412E795}"/>
              </a:ext>
            </a:extLst>
          </p:cNvPr>
          <p:cNvSpPr txBox="1"/>
          <p:nvPr/>
        </p:nvSpPr>
        <p:spPr>
          <a:xfrm>
            <a:off x="1287887" y="3624382"/>
            <a:ext cx="3554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기본 부팅된 모습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7FC2EC-524B-4DCD-BECB-1DFDEB7DE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79" y="1498913"/>
            <a:ext cx="5619750" cy="25336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2D50E3F-15E5-4B60-B1D8-E968D41C8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420" y="1479863"/>
            <a:ext cx="5467350" cy="2552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7E8739-B518-4F8B-9ABF-0EFB41DF169A}"/>
              </a:ext>
            </a:extLst>
          </p:cNvPr>
          <p:cNvSpPr txBox="1"/>
          <p:nvPr/>
        </p:nvSpPr>
        <p:spPr>
          <a:xfrm>
            <a:off x="487251" y="4540203"/>
            <a:ext cx="54220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불을켜는</a:t>
            </a:r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설정입니다 버튼이 두개 있는데</a:t>
            </a:r>
            <a:r>
              <a:rPr lang="en-US" altLang="ko-KR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, 1</a:t>
            </a:r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번을 누르면 </a:t>
            </a:r>
            <a:r>
              <a:rPr lang="en-US" altLang="ko-KR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yes,2</a:t>
            </a:r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번을 누르면 꺼집니다</a:t>
            </a:r>
            <a:r>
              <a:rPr lang="en-US" altLang="ko-KR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 </a:t>
            </a:r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설정은 유지되므로 </a:t>
            </a:r>
            <a:r>
              <a:rPr lang="ko-KR" altLang="en-US" sz="28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바꾸고싶으면</a:t>
            </a:r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다시 이 메뉴로 </a:t>
            </a:r>
            <a:r>
              <a:rPr lang="ko-KR" altLang="en-US" sz="28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오면됩니다</a:t>
            </a:r>
            <a:r>
              <a:rPr lang="en-US" altLang="ko-KR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  <a:endParaRPr lang="ko-KR" altLang="en-US" sz="28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85A8BB-0DBE-4C20-88AA-2D7C5FB87906}"/>
              </a:ext>
            </a:extLst>
          </p:cNvPr>
          <p:cNvSpPr/>
          <p:nvPr/>
        </p:nvSpPr>
        <p:spPr>
          <a:xfrm>
            <a:off x="6282745" y="4540203"/>
            <a:ext cx="567220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전원관리 설정입니다 버튼이 두개 있는데</a:t>
            </a:r>
            <a:r>
              <a:rPr lang="en-US" altLang="ko-KR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, 1</a:t>
            </a:r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번을 누르면 </a:t>
            </a:r>
            <a:r>
              <a:rPr lang="en-US" altLang="ko-KR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yes,2</a:t>
            </a:r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번을 누르면 꺼집니다</a:t>
            </a:r>
            <a:r>
              <a:rPr lang="en-US" altLang="ko-KR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 </a:t>
            </a:r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설정은 유지되므로 </a:t>
            </a:r>
            <a:r>
              <a:rPr lang="ko-KR" altLang="en-US" sz="28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바꾸고싶으면</a:t>
            </a:r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다시 이 메뉴로 </a:t>
            </a:r>
            <a:r>
              <a:rPr lang="ko-KR" altLang="en-US" sz="28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오면됩니다</a:t>
            </a:r>
            <a:r>
              <a:rPr lang="en-US" altLang="ko-KR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</a:p>
          <a:p>
            <a:r>
              <a:rPr lang="ko-KR" altLang="en-US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릴레이로만 대체했습니다</a:t>
            </a:r>
            <a:r>
              <a:rPr lang="en-US" altLang="ko-KR" sz="28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  <a:endParaRPr lang="ko-KR" altLang="en-US" sz="28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387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686DE8B-0429-4ACC-880B-9D8E6483A4D0}"/>
              </a:ext>
            </a:extLst>
          </p:cNvPr>
          <p:cNvSpPr/>
          <p:nvPr/>
        </p:nvSpPr>
        <p:spPr>
          <a:xfrm>
            <a:off x="-2" y="3074042"/>
            <a:ext cx="12188825" cy="2137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0CA041-BF48-44A8-9CCC-53F603A8A953}"/>
              </a:ext>
            </a:extLst>
          </p:cNvPr>
          <p:cNvSpPr txBox="1"/>
          <p:nvPr/>
        </p:nvSpPr>
        <p:spPr>
          <a:xfrm>
            <a:off x="1280884" y="3117805"/>
            <a:ext cx="260129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Part 3</a:t>
            </a:r>
            <a:endParaRPr lang="ko-KR" altLang="en-US" sz="6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09B4D5-2615-4976-89CF-66FAAB7A49AA}"/>
              </a:ext>
            </a:extLst>
          </p:cNvPr>
          <p:cNvCxnSpPr>
            <a:cxnSpLocks/>
          </p:cNvCxnSpPr>
          <p:nvPr/>
        </p:nvCxnSpPr>
        <p:spPr>
          <a:xfrm flipV="1">
            <a:off x="1157966" y="4408913"/>
            <a:ext cx="3330339" cy="899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94ECB4-F02C-4575-BDA8-67AE40F0EEC3}"/>
              </a:ext>
            </a:extLst>
          </p:cNvPr>
          <p:cNvSpPr txBox="1"/>
          <p:nvPr/>
        </p:nvSpPr>
        <p:spPr>
          <a:xfrm>
            <a:off x="1280884" y="4625841"/>
            <a:ext cx="1435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소스 코드</a:t>
            </a:r>
          </a:p>
        </p:txBody>
      </p:sp>
    </p:spTree>
    <p:extLst>
      <p:ext uri="{BB962C8B-B14F-4D97-AF65-F5344CB8AC3E}">
        <p14:creationId xmlns:p14="http://schemas.microsoft.com/office/powerpoint/2010/main" val="1400525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F2DADF5-689A-4C54-9089-0A845CFBD318}"/>
              </a:ext>
            </a:extLst>
          </p:cNvPr>
          <p:cNvCxnSpPr>
            <a:cxnSpLocks/>
          </p:cNvCxnSpPr>
          <p:nvPr/>
        </p:nvCxnSpPr>
        <p:spPr>
          <a:xfrm>
            <a:off x="1164657" y="1049154"/>
            <a:ext cx="11027343" cy="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C3F4F86-9F31-4CD6-97DE-A7E6E73829CB}"/>
              </a:ext>
            </a:extLst>
          </p:cNvPr>
          <p:cNvSpPr txBox="1"/>
          <p:nvPr/>
        </p:nvSpPr>
        <p:spPr>
          <a:xfrm>
            <a:off x="1078030" y="259882"/>
            <a:ext cx="1960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소스 코드</a:t>
            </a:r>
            <a:endParaRPr lang="ko-KR" altLang="en-US" sz="3600" spc="300" dirty="0">
              <a:solidFill>
                <a:srgbClr val="0070C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D0BAAB-DB47-49F5-9758-29CB153C7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58" y="1197443"/>
            <a:ext cx="5459329" cy="5400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A96A76-D980-4C82-BEBD-E130D73EB188}"/>
              </a:ext>
            </a:extLst>
          </p:cNvPr>
          <p:cNvSpPr txBox="1"/>
          <p:nvPr/>
        </p:nvSpPr>
        <p:spPr>
          <a:xfrm>
            <a:off x="6220496" y="1429555"/>
            <a:ext cx="55894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헤더 선언과 </a:t>
            </a:r>
            <a:r>
              <a:rPr lang="en-US" altLang="ko-KR" sz="3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LCD</a:t>
            </a:r>
            <a:r>
              <a:rPr lang="ko-KR" altLang="en-US" sz="3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사용을 위한 코드 선언 부분 </a:t>
            </a:r>
            <a:endParaRPr lang="en-US" altLang="ko-KR" sz="36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endParaRPr lang="en-US" altLang="ko-KR" sz="36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ko-KR" altLang="en-US" sz="3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그리고 아래 두 함수는 </a:t>
            </a:r>
            <a:r>
              <a:rPr lang="ko-KR" altLang="en-US" sz="36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메뉴중에</a:t>
            </a:r>
            <a:r>
              <a:rPr lang="ko-KR" altLang="en-US" sz="3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날짜와 온도를 출력하는 부분에서 역할을 담당한다</a:t>
            </a:r>
            <a:r>
              <a:rPr lang="en-US" altLang="ko-KR" sz="3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  <a:endParaRPr lang="ko-KR" altLang="en-US" sz="36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59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오늘의PPT색상테마_044_카리브해">
      <a:dk1>
        <a:srgbClr val="3A3838"/>
      </a:dk1>
      <a:lt1>
        <a:srgbClr val="FFFFFF"/>
      </a:lt1>
      <a:dk2>
        <a:srgbClr val="8A8686"/>
      </a:dk2>
      <a:lt2>
        <a:srgbClr val="F2F2F2"/>
      </a:lt2>
      <a:accent1>
        <a:srgbClr val="7CBAC9"/>
      </a:accent1>
      <a:accent2>
        <a:srgbClr val="01A6BC"/>
      </a:accent2>
      <a:accent3>
        <a:srgbClr val="006583"/>
      </a:accent3>
      <a:accent4>
        <a:srgbClr val="E8E4D9"/>
      </a:accent4>
      <a:accent5>
        <a:srgbClr val="B3A197"/>
      </a:accent5>
      <a:accent6>
        <a:srgbClr val="8A8686"/>
      </a:accent6>
      <a:hlink>
        <a:srgbClr val="3C3C3C"/>
      </a:hlink>
      <a:folHlink>
        <a:srgbClr val="3C3C3C"/>
      </a:folHlink>
    </a:clrScheme>
    <a:fontScheme name="사용자 지정 34">
      <a:majorFont>
        <a:latin typeface="Franklin Gothic Book"/>
        <a:ea typeface="나눔스퀘어라운드 Bold"/>
        <a:cs typeface=""/>
      </a:majorFont>
      <a:minorFont>
        <a:latin typeface="Franklin Gothic Book"/>
        <a:ea typeface="나눔스퀘어라운드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오늘의PPT색상테마_044_카리브해">
    <a:dk1>
      <a:srgbClr val="3A3838"/>
    </a:dk1>
    <a:lt1>
      <a:srgbClr val="FFFFFF"/>
    </a:lt1>
    <a:dk2>
      <a:srgbClr val="8A8686"/>
    </a:dk2>
    <a:lt2>
      <a:srgbClr val="F2F2F2"/>
    </a:lt2>
    <a:accent1>
      <a:srgbClr val="7CBAC9"/>
    </a:accent1>
    <a:accent2>
      <a:srgbClr val="01A6BC"/>
    </a:accent2>
    <a:accent3>
      <a:srgbClr val="006583"/>
    </a:accent3>
    <a:accent4>
      <a:srgbClr val="E8E4D9"/>
    </a:accent4>
    <a:accent5>
      <a:srgbClr val="B3A197"/>
    </a:accent5>
    <a:accent6>
      <a:srgbClr val="8A8686"/>
    </a:accent6>
    <a:hlink>
      <a:srgbClr val="3C3C3C"/>
    </a:hlink>
    <a:folHlink>
      <a:srgbClr val="3C3C3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349</TotalTime>
  <Words>278</Words>
  <Application>Microsoft Office PowerPoint</Application>
  <PresentationFormat>와이드스크린</PresentationFormat>
  <Paragraphs>51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Franklin Gothic Book</vt:lpstr>
      <vt:lpstr>배달의민족 연성</vt:lpstr>
      <vt:lpstr>나눔스퀘어라운드 Light</vt:lpstr>
      <vt:lpstr>Arial</vt:lpstr>
      <vt:lpstr>나눔스퀘어라운드 Bold</vt:lpstr>
      <vt:lpstr>배달의민족 주아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chanki</cp:lastModifiedBy>
  <cp:revision>42</cp:revision>
  <dcterms:created xsi:type="dcterms:W3CDTF">2017-10-07T13:11:37Z</dcterms:created>
  <dcterms:modified xsi:type="dcterms:W3CDTF">2018-05-17T00:52:34Z</dcterms:modified>
</cp:coreProperties>
</file>